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0C1BC5-B086-43B1-ACAA-1F361771DAC9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9AA937-F0D8-4584-A992-9F35015615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304800"/>
            <a:ext cx="8229600" cy="1828800"/>
          </a:xfrm>
        </p:spPr>
        <p:txBody>
          <a:bodyPr/>
          <a:lstStyle/>
          <a:p>
            <a:r>
              <a:rPr lang="en-US" dirty="0" smtClean="0"/>
              <a:t>Hydraulics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smtClean="0"/>
              <a:t>John Templeton</a:t>
            </a:r>
            <a:endParaRPr lang="en-US" dirty="0"/>
          </a:p>
        </p:txBody>
      </p:sp>
      <p:pic>
        <p:nvPicPr>
          <p:cNvPr id="1026" name="Picture 2" descr="H:\My Documents\My Pictures\School Logo\AMC Logo 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432" y="4038600"/>
            <a:ext cx="5232903" cy="259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55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Acting Cylinder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two ports to allow flow in and out.</a:t>
            </a:r>
          </a:p>
          <a:p>
            <a:endParaRPr lang="en-US" dirty="0"/>
          </a:p>
          <a:p>
            <a:r>
              <a:rPr lang="en-US" dirty="0" smtClean="0"/>
              <a:t>Which direction will apply more force?</a:t>
            </a:r>
            <a:endParaRPr lang="en-US" dirty="0"/>
          </a:p>
        </p:txBody>
      </p:sp>
      <p:pic>
        <p:nvPicPr>
          <p:cNvPr id="8194" name="Picture 2" descr="C:\Users\jtempleton\Desktop\Double acting hydraulic ram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57150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311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Hydraulic Valves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device which controls either 1) pressure of fluid, 2) direction of fluid flow, or 3) rate of flow.</a:t>
            </a:r>
          </a:p>
        </p:txBody>
      </p:sp>
      <p:pic>
        <p:nvPicPr>
          <p:cNvPr id="9218" name="Picture 2" descr="http://t2.gstatic.com/images?q=tbn:ANd9GcTKJlq-j-ilVO0U_4F20pnqvJKKP0DQ4dkPtRYP57ZpXMAfbASD:www.hydraulicfacts.com/assets/0/72/96/118/5170d142-d0e6-44d7-a9c7-8e4b568bfc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76600"/>
            <a:ext cx="4419600" cy="297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4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Relief Valves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excess pressure back to reservoir to prevent damage to system</a:t>
            </a:r>
            <a:endParaRPr lang="en-US" dirty="0"/>
          </a:p>
        </p:txBody>
      </p:sp>
      <p:pic>
        <p:nvPicPr>
          <p:cNvPr id="10242" name="Picture 2" descr="http://t1.gstatic.com/images?q=tbn:ANd9GcTXblrorgaZ0MlZfgWsl2qVxel-Ck8bh466HXOvzcplkY5qhhqgsA:img.weiku.com/waterpicture/2011/10/24/14/Yuken_Series_Hydraulic_Valves_Direct_Type_Relief_Valves_DG_DT_02_22_634552447599224547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24200"/>
            <a:ext cx="467279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040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 filled gauges are used to measure force. </a:t>
            </a:r>
            <a:endParaRPr lang="en-US" dirty="0"/>
          </a:p>
        </p:txBody>
      </p:sp>
      <p:pic>
        <p:nvPicPr>
          <p:cNvPr id="11266" name="Picture 2" descr="http://t3.gstatic.com/images?q=tbn:ANd9GcQG1eFuUBNwbLTBVfu0WWqNqe2uNlscCEvHaoabJ-nbt_bdhsCE:www.northerntool.com/images/product/2000x2000/538/53821_2000x2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2971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655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Hydraulic Hoses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Hoses are used to transfer flow from valves, pumps to actuators.</a:t>
            </a:r>
          </a:p>
          <a:p>
            <a:r>
              <a:rPr lang="en-US" dirty="0" smtClean="0"/>
              <a:t>When checking for leaks do not use hands use cardboard. </a:t>
            </a:r>
          </a:p>
          <a:p>
            <a:r>
              <a:rPr lang="en-US" dirty="0" smtClean="0"/>
              <a:t>Are made of steel braided material and covered in rubber to prevent damage. </a:t>
            </a:r>
            <a:endParaRPr lang="en-US" dirty="0"/>
          </a:p>
        </p:txBody>
      </p:sp>
      <p:pic>
        <p:nvPicPr>
          <p:cNvPr id="12290" name="Picture 2" descr="http://t0.gstatic.com/images?q=tbn:ANd9GcS8lwvldX1lvAfi_m0Qa361mviw3vZMesjMTkk5vo6JUAr0cZjBsA:universal-hydraulics.com/wp-content/uploads/2014/03/houston-hydraulic-hose-repa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844" y="4800600"/>
            <a:ext cx="4038600" cy="170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980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Hydraulic Motors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hydraulic motor is a mechanical actuator that converts </a:t>
            </a:r>
            <a:r>
              <a:rPr lang="en-US" dirty="0" smtClean="0"/>
              <a:t>hydraulic pressure </a:t>
            </a:r>
            <a:r>
              <a:rPr lang="en-US" dirty="0"/>
              <a:t>and flow into torque and angular displacement (rotation). </a:t>
            </a:r>
            <a:r>
              <a:rPr lang="en-US" dirty="0" smtClean="0"/>
              <a:t>The hydraulic </a:t>
            </a:r>
            <a:r>
              <a:rPr lang="en-US" dirty="0"/>
              <a:t>motor is the rotary counterpart of the hydraulic cylinder.</a:t>
            </a:r>
          </a:p>
          <a:p>
            <a:endParaRPr lang="en-US" dirty="0"/>
          </a:p>
        </p:txBody>
      </p:sp>
      <p:pic>
        <p:nvPicPr>
          <p:cNvPr id="13314" name="Picture 2" descr="http://t3.gstatic.com/images?q=tbn:ANd9GcTqCPtDW1bDHSeu1sBl1aqcmHc-pzi4QyLmfO7QwH7ZSONRkWHT:www.daytonlamina.com/sites/default/files/image/motorcutaw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2" y="4267199"/>
            <a:ext cx="4745038" cy="232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263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O-rings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provide sliding and static seals in a hydraulic system. </a:t>
            </a:r>
            <a:endParaRPr lang="en-US" dirty="0"/>
          </a:p>
        </p:txBody>
      </p:sp>
      <p:pic>
        <p:nvPicPr>
          <p:cNvPr id="14338" name="Picture 2" descr="http://t3.gstatic.com/images?q=tbn:ANd9GcQXk8yMPKYEK-EWpnwRRkt981VzaVPXFMART5dcLB7ZDeXLudLn:www.sealsolutions.co.za/orings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7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Hydraulics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Definition- </a:t>
            </a:r>
            <a:r>
              <a:rPr lang="en-US" dirty="0" smtClean="0"/>
              <a:t> the</a:t>
            </a:r>
            <a:r>
              <a:rPr lang="en-US" dirty="0"/>
              <a:t> science that deals with the laws </a:t>
            </a:r>
            <a:r>
              <a:rPr lang="en-US" dirty="0" smtClean="0"/>
              <a:t>governing water</a:t>
            </a:r>
            <a:r>
              <a:rPr lang="en-US" dirty="0"/>
              <a:t> or other liquids in motion and </a:t>
            </a:r>
            <a:r>
              <a:rPr lang="en-US" dirty="0" smtClean="0"/>
              <a:t>their applications</a:t>
            </a:r>
            <a:r>
              <a:rPr lang="en-US" dirty="0"/>
              <a:t> in engineering; practical or </a:t>
            </a:r>
            <a:r>
              <a:rPr lang="en-US" dirty="0" smtClean="0"/>
              <a:t>applied hydrodynamics.</a:t>
            </a:r>
            <a:endParaRPr lang="en-US" dirty="0"/>
          </a:p>
        </p:txBody>
      </p:sp>
      <p:sp>
        <p:nvSpPr>
          <p:cNvPr id="4" name="AutoShape 2" descr="http://t3.gstatic.com/images?q=tbn:ANd9GcSwX4memVNHLVsCsIIbvYYRzYFYeCy7DAnpWyL0SeyaObBRUzBj:00.edu-cdn.com/files/480001_481000/480318/percolating-water-movement-water-beneath-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00.edu-cdn.com/files/480001_481000/480318/percolating-water-movement-water-beneath-1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00.edu-cdn.com/files/480001_481000/480318/percolating-water-movement-water-beneath-1.gi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63572"/>
            <a:ext cx="3395923" cy="24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jtempleton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62" y="4526135"/>
            <a:ext cx="1972338" cy="205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00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Pressure- Restriction to flow</a:t>
            </a:r>
          </a:p>
          <a:p>
            <a:endParaRPr lang="en-US" dirty="0"/>
          </a:p>
          <a:p>
            <a:r>
              <a:rPr lang="en-US" dirty="0" smtClean="0"/>
              <a:t>Liquid can not be compressed in a hydraulic system only displaced.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2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Pumps create flow in a hydraulic system.</a:t>
            </a:r>
          </a:p>
          <a:p>
            <a:endParaRPr lang="en-US" dirty="0"/>
          </a:p>
          <a:p>
            <a:r>
              <a:rPr lang="en-US" dirty="0" smtClean="0"/>
              <a:t>Pumps can be powered by electric motor or an engine. </a:t>
            </a:r>
          </a:p>
          <a:p>
            <a:endParaRPr lang="en-US" dirty="0"/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Vane, Piston and Gear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9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Vane Pumps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individual vanes to create flow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5257800" cy="323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58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Piston Pump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movement of pistons to create flow similar to an engine.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0"/>
            <a:ext cx="4419600" cy="331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21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 Pump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the movement of two interlocked gears to create flow.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28956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8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Hydraulic Actuators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device which converts hydraulic power into mechanical force and motion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9000"/>
            <a:ext cx="4941887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45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Acting Cylinder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one port to allow flow in and out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4954587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726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</TotalTime>
  <Words>240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Hydraulics</vt:lpstr>
      <vt:lpstr>Hydraulics</vt:lpstr>
      <vt:lpstr>Definition Cont.</vt:lpstr>
      <vt:lpstr>Pumps</vt:lpstr>
      <vt:lpstr>Vane Pumps</vt:lpstr>
      <vt:lpstr>Piston Pump</vt:lpstr>
      <vt:lpstr>Gear Pump</vt:lpstr>
      <vt:lpstr>Hydraulic Actuators</vt:lpstr>
      <vt:lpstr>Single Acting Cylinder</vt:lpstr>
      <vt:lpstr>Double Acting Cylinder</vt:lpstr>
      <vt:lpstr>Hydraulic Valves</vt:lpstr>
      <vt:lpstr>Relief Valves</vt:lpstr>
      <vt:lpstr>Measuring Pressure</vt:lpstr>
      <vt:lpstr>Hydraulic Hoses</vt:lpstr>
      <vt:lpstr>Hydraulic Motors</vt:lpstr>
      <vt:lpstr>O-rings</vt:lpstr>
    </vt:vector>
  </TitlesOfParts>
  <Company>CSISD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Hydraulics</dc:title>
  <dc:creator>s Shared Installation User</dc:creator>
  <cp:lastModifiedBy>s Shared Installation User</cp:lastModifiedBy>
  <cp:revision>6</cp:revision>
  <dcterms:created xsi:type="dcterms:W3CDTF">2014-08-28T15:59:01Z</dcterms:created>
  <dcterms:modified xsi:type="dcterms:W3CDTF">2014-08-28T17:50:30Z</dcterms:modified>
</cp:coreProperties>
</file>