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3" autoAdjust="0"/>
    <p:restoredTop sz="94660"/>
  </p:normalViewPr>
  <p:slideViewPr>
    <p:cSldViewPr snapToGrid="0">
      <p:cViewPr>
        <p:scale>
          <a:sx n="60" d="100"/>
          <a:sy n="60" d="100"/>
        </p:scale>
        <p:origin x="-102" y="-4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A3FE62-30FB-46D8-9F6B-CC9B76E323AC}" type="datetimeFigureOut">
              <a:rPr lang="en-US"/>
              <a:t>1/22/2015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AEE17C-2A4B-43C8-B687-9606CBF99375}" type="slidenum">
              <a:rPr lang="en-US"/>
              <a:t>‹#›</a:t>
            </a:fld>
            <a:endParaRPr lang="en-US"/>
          </a:p>
        </p:txBody>
      </p:sp>
    </p:spTree>
    <p:extLst>
      <p:ext uri="{BB962C8B-B14F-4D97-AF65-F5344CB8AC3E}">
        <p14:creationId xmlns:p14="http://schemas.microsoft.com/office/powerpoint/2010/main" val="882647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AEE17C-2A4B-43C8-B687-9606CBF99375}" type="slidenum">
              <a:rPr lang="en-US"/>
              <a:t>1</a:t>
            </a:fld>
            <a:endParaRPr lang="en-US"/>
          </a:p>
        </p:txBody>
      </p:sp>
    </p:spTree>
    <p:extLst>
      <p:ext uri="{BB962C8B-B14F-4D97-AF65-F5344CB8AC3E}">
        <p14:creationId xmlns:p14="http://schemas.microsoft.com/office/powerpoint/2010/main" val="1577738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AEE17C-2A4B-43C8-B687-9606CBF99375}" type="slidenum">
              <a:rPr lang="en-US"/>
              <a:t>2</a:t>
            </a:fld>
            <a:endParaRPr lang="en-US"/>
          </a:p>
        </p:txBody>
      </p:sp>
    </p:spTree>
    <p:extLst>
      <p:ext uri="{BB962C8B-B14F-4D97-AF65-F5344CB8AC3E}">
        <p14:creationId xmlns:p14="http://schemas.microsoft.com/office/powerpoint/2010/main" val="1251690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AEE17C-2A4B-43C8-B687-9606CBF99375}" type="slidenum">
              <a:rPr lang="en-US"/>
              <a:t>3</a:t>
            </a:fld>
            <a:endParaRPr lang="en-US"/>
          </a:p>
        </p:txBody>
      </p:sp>
    </p:spTree>
    <p:extLst>
      <p:ext uri="{BB962C8B-B14F-4D97-AF65-F5344CB8AC3E}">
        <p14:creationId xmlns:p14="http://schemas.microsoft.com/office/powerpoint/2010/main" val="4095852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AEE17C-2A4B-43C8-B687-9606CBF99375}" type="slidenum">
              <a:rPr lang="en-US"/>
              <a:t>4</a:t>
            </a:fld>
            <a:endParaRPr lang="en-US"/>
          </a:p>
        </p:txBody>
      </p:sp>
    </p:spTree>
    <p:extLst>
      <p:ext uri="{BB962C8B-B14F-4D97-AF65-F5344CB8AC3E}">
        <p14:creationId xmlns:p14="http://schemas.microsoft.com/office/powerpoint/2010/main" val="33918903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AEE17C-2A4B-43C8-B687-9606CBF99375}" type="slidenum">
              <a:rPr lang="en-US"/>
              <a:t>5</a:t>
            </a:fld>
            <a:endParaRPr lang="en-US"/>
          </a:p>
        </p:txBody>
      </p:sp>
    </p:spTree>
    <p:extLst>
      <p:ext uri="{BB962C8B-B14F-4D97-AF65-F5344CB8AC3E}">
        <p14:creationId xmlns:p14="http://schemas.microsoft.com/office/powerpoint/2010/main" val="1029945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AEE17C-2A4B-43C8-B687-9606CBF99375}" type="slidenum">
              <a:rPr lang="en-US"/>
              <a:t>6</a:t>
            </a:fld>
            <a:endParaRPr lang="en-US"/>
          </a:p>
        </p:txBody>
      </p:sp>
    </p:spTree>
    <p:extLst>
      <p:ext uri="{BB962C8B-B14F-4D97-AF65-F5344CB8AC3E}">
        <p14:creationId xmlns:p14="http://schemas.microsoft.com/office/powerpoint/2010/main" val="877279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AEE17C-2A4B-43C8-B687-9606CBF99375}" type="slidenum">
              <a:rPr lang="en-US"/>
              <a:t>7</a:t>
            </a:fld>
            <a:endParaRPr lang="en-US"/>
          </a:p>
        </p:txBody>
      </p:sp>
    </p:spTree>
    <p:extLst>
      <p:ext uri="{BB962C8B-B14F-4D97-AF65-F5344CB8AC3E}">
        <p14:creationId xmlns:p14="http://schemas.microsoft.com/office/powerpoint/2010/main" val="33405286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AEE17C-2A4B-43C8-B687-9606CBF99375}" type="slidenum">
              <a:rPr lang="en-US"/>
              <a:t>8</a:t>
            </a:fld>
            <a:endParaRPr lang="en-US"/>
          </a:p>
        </p:txBody>
      </p:sp>
    </p:spTree>
    <p:extLst>
      <p:ext uri="{BB962C8B-B14F-4D97-AF65-F5344CB8AC3E}">
        <p14:creationId xmlns:p14="http://schemas.microsoft.com/office/powerpoint/2010/main" val="2283521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FA7AC5-6045-4418-8E60-F48788734473}"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508168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FA7AC5-6045-4418-8E60-F48788734473}"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613236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FA7AC5-6045-4418-8E60-F48788734473}"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2660566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FA7AC5-6045-4418-8E60-F48788734473}"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3386326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FA7AC5-6045-4418-8E60-F48788734473}"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1875206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FA7AC5-6045-4418-8E60-F48788734473}"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3401293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FA7AC5-6045-4418-8E60-F48788734473}" type="datetimeFigureOut">
              <a:rPr lang="en-US" smtClean="0"/>
              <a:t>1/22/2015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3056490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FA7AC5-6045-4418-8E60-F48788734473}" type="datetimeFigureOut">
              <a:rPr lang="en-US" smtClean="0"/>
              <a:t>1/22/2015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3573976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FA7AC5-6045-4418-8E60-F48788734473}" type="datetimeFigureOut">
              <a:rPr lang="en-US" smtClean="0"/>
              <a:t>1/22/2015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3201795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FA7AC5-6045-4418-8E60-F48788734473}"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2526201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FA7AC5-6045-4418-8E60-F48788734473}"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242868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FA7AC5-6045-4418-8E60-F48788734473}" type="datetimeFigureOut">
              <a:rPr lang="en-US" smtClean="0"/>
              <a:t>1/22/2015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71CAF9-4461-454A-B702-D536C3775752}" type="slidenum">
              <a:rPr lang="en-US" smtClean="0"/>
              <a:t>‹#›</a:t>
            </a:fld>
            <a:endParaRPr lang="en-US"/>
          </a:p>
        </p:txBody>
      </p:sp>
    </p:spTree>
    <p:extLst>
      <p:ext uri="{BB962C8B-B14F-4D97-AF65-F5344CB8AC3E}">
        <p14:creationId xmlns:p14="http://schemas.microsoft.com/office/powerpoint/2010/main" val="3931132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gAwVya8Afy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playlist?list=PLL1op8rgVroJCIkbGRa57SUnJ4FWpoqt_"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playlist?list=PLL1op8rgVroJMlou6KBD_f07O_KcbLmyB"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cpwvqZ8TJao"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user/solidwork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youtube.com/watch?v=xA13EXX22ZA"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Solidworks </a:t>
            </a:r>
          </a:p>
        </p:txBody>
      </p:sp>
      <p:sp>
        <p:nvSpPr>
          <p:cNvPr id="3" name="Subtitle 2"/>
          <p:cNvSpPr>
            <a:spLocks noGrp="1"/>
          </p:cNvSpPr>
          <p:nvPr>
            <p:ph type="subTitle" idx="1"/>
          </p:nvPr>
        </p:nvSpPr>
        <p:spPr/>
        <p:txBody>
          <a:bodyPr/>
          <a:lstStyle/>
          <a:p>
            <a:r>
              <a:rPr lang="en-US"/>
              <a:t>Dominic Simmons</a:t>
            </a:r>
          </a:p>
        </p:txBody>
      </p:sp>
      <p:pic>
        <p:nvPicPr>
          <p:cNvPr id="4" name="Picture 3"/>
          <p:cNvPicPr>
            <a:picLocks noChangeAspect="1"/>
          </p:cNvPicPr>
          <p:nvPr/>
        </p:nvPicPr>
        <p:blipFill>
          <a:blip r:embed="rId3"/>
          <a:stretch>
            <a:fillRect/>
          </a:stretch>
        </p:blipFill>
        <p:spPr>
          <a:xfrm>
            <a:off x="2967690" y="1596863"/>
            <a:ext cx="5919523" cy="1874144"/>
          </a:xfrm>
          <a:prstGeom prst="rect">
            <a:avLst/>
          </a:prstGeom>
        </p:spPr>
      </p:pic>
    </p:spTree>
    <p:extLst>
      <p:ext uri="{BB962C8B-B14F-4D97-AF65-F5344CB8AC3E}">
        <p14:creationId xmlns:p14="http://schemas.microsoft.com/office/powerpoint/2010/main" val="4157082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Back ground </a:t>
            </a:r>
          </a:p>
        </p:txBody>
      </p:sp>
      <p:sp>
        <p:nvSpPr>
          <p:cNvPr id="3" name="Content Placeholder 2"/>
          <p:cNvSpPr>
            <a:spLocks noGrp="1"/>
          </p:cNvSpPr>
          <p:nvPr>
            <p:ph idx="1"/>
          </p:nvPr>
        </p:nvSpPr>
        <p:spPr/>
        <p:txBody>
          <a:bodyPr/>
          <a:lstStyle/>
          <a:p>
            <a:pPr marL="0" indent="0">
              <a:buNone/>
            </a:pPr>
            <a:r>
              <a:rPr lang="en-US"/>
              <a:t>Solidworks has a very broad verity of applications. What I will try to help you with in this powerpoint will be some of the tip and tricks that i learned to help you build yalls trailers and other projects in this program so that you can save time and gain better blue prints for your documentation books for the shows. </a:t>
            </a:r>
            <a:r>
              <a:rPr lang="en-US" b="1"/>
              <a:t>Disclaimer</a:t>
            </a:r>
            <a:r>
              <a:rPr lang="en-US"/>
              <a:t> I am not perfect. I might make some mistakes that spell check doesn't catch or I might choose the wrong word when checking just letting you know before hand. what i have found is that there are many different ways to do the same thing in this program. i will try to include hints and youtube videos that i have found that try to explain what i am trying to say. Note this is my way and youtube is your best friend on this program.</a:t>
            </a:r>
          </a:p>
        </p:txBody>
      </p:sp>
    </p:spTree>
    <p:extLst>
      <p:ext uri="{BB962C8B-B14F-4D97-AF65-F5344CB8AC3E}">
        <p14:creationId xmlns:p14="http://schemas.microsoft.com/office/powerpoint/2010/main" val="2312060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starting with the basics </a:t>
            </a:r>
          </a:p>
        </p:txBody>
      </p:sp>
      <p:sp>
        <p:nvSpPr>
          <p:cNvPr id="3" name="Content Placeholder 2"/>
          <p:cNvSpPr>
            <a:spLocks noGrp="1"/>
          </p:cNvSpPr>
          <p:nvPr>
            <p:ph idx="1"/>
          </p:nvPr>
        </p:nvSpPr>
        <p:spPr/>
        <p:txBody>
          <a:bodyPr/>
          <a:lstStyle/>
          <a:p>
            <a:r>
              <a:rPr lang="en-US">
                <a:latin typeface="Calibri" charset="0"/>
                <a:hlinkClick r:id="rId3"/>
              </a:rPr>
              <a:t>https://www.youtube.com/watch?v=gAwVya8AfyM</a:t>
            </a:r>
          </a:p>
          <a:p>
            <a:r>
              <a:rPr lang="en-US">
                <a:latin typeface="Calibri" charset="0"/>
              </a:rPr>
              <a:t>i understand that that was short but my way of doing these trailers is building them all in one big part like this table in the video. build it piece by piece, in the order that you put it together. he had mentioned using different plains. that is a major key to making it one big part. to make a plain you need to have at least 3 points. you can also find the new plains in the reference geometry. you need a new plain to add parts on different sides of new weldments. once you have the new plains draw your lines and change them to what ever kind of metal you want</a:t>
            </a:r>
          </a:p>
        </p:txBody>
      </p:sp>
    </p:spTree>
    <p:extLst>
      <p:ext uri="{BB962C8B-B14F-4D97-AF65-F5344CB8AC3E}">
        <p14:creationId xmlns:p14="http://schemas.microsoft.com/office/powerpoint/2010/main" val="3881778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basic tips and tricks </a:t>
            </a:r>
          </a:p>
        </p:txBody>
      </p:sp>
      <p:sp>
        <p:nvSpPr>
          <p:cNvPr id="3" name="Content Placeholder 2"/>
          <p:cNvSpPr>
            <a:spLocks noGrp="1"/>
          </p:cNvSpPr>
          <p:nvPr>
            <p:ph idx="1"/>
          </p:nvPr>
        </p:nvSpPr>
        <p:spPr/>
        <p:txBody>
          <a:bodyPr/>
          <a:lstStyle/>
          <a:p>
            <a:r>
              <a:rPr lang="en-US">
                <a:latin typeface="Calibri" charset="0"/>
                <a:hlinkClick r:id="rId3"/>
              </a:rPr>
              <a:t>https://www.youtube.com/playlist?list=PLL1op8rgVroJCIkbGRa57SUnJ4FWpoqt_</a:t>
            </a:r>
          </a:p>
          <a:p>
            <a:r>
              <a:rPr lang="en-US">
                <a:latin typeface="Calibri" charset="0"/>
              </a:rPr>
              <a:t>here is a play list of basic skills that you might need and or find helpful while building some of your more detailed parts.</a:t>
            </a:r>
          </a:p>
          <a:p>
            <a:r>
              <a:rPr lang="en-US">
                <a:latin typeface="Calibri" charset="0"/>
              </a:rPr>
              <a:t>these may include your hitch, step plates, ECT. </a:t>
            </a:r>
          </a:p>
          <a:p>
            <a:pPr marL="0" indent="0">
              <a:buNone/>
            </a:pPr>
            <a:r>
              <a:rPr lang="en-US">
                <a:latin typeface="Calibri" charset="0"/>
              </a:rPr>
              <a:t> Have fun this guy is very annoying but the information is very good  </a:t>
            </a:r>
          </a:p>
        </p:txBody>
      </p:sp>
    </p:spTree>
    <p:extLst>
      <p:ext uri="{BB962C8B-B14F-4D97-AF65-F5344CB8AC3E}">
        <p14:creationId xmlns:p14="http://schemas.microsoft.com/office/powerpoint/2010/main" val="505621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Tips and tricks cont.</a:t>
            </a:r>
          </a:p>
        </p:txBody>
      </p:sp>
      <p:sp>
        <p:nvSpPr>
          <p:cNvPr id="3" name="Content Placeholder 2"/>
          <p:cNvSpPr>
            <a:spLocks noGrp="1"/>
          </p:cNvSpPr>
          <p:nvPr>
            <p:ph idx="1"/>
          </p:nvPr>
        </p:nvSpPr>
        <p:spPr/>
        <p:txBody>
          <a:bodyPr/>
          <a:lstStyle/>
          <a:p>
            <a:r>
              <a:rPr lang="en-US">
                <a:latin typeface="Calibri" charset="0"/>
                <a:hlinkClick r:id="rId3"/>
              </a:rPr>
              <a:t>https://www.youtube.com/playlist?list=PLL1op8rgVroJMlou6KBD_f07O_KcbLmyB</a:t>
            </a:r>
          </a:p>
          <a:p>
            <a:r>
              <a:rPr lang="en-US">
                <a:latin typeface="Calibri" charset="0"/>
              </a:rPr>
              <a:t>this play list will go over the sweep, shell, and loft (loft is new to me but you might find a use for it some were) the sweep will help with things made out of solid rod such as pins, tie down rings/D-rings, handles, ect. the shell feature is great for making finders, the ball hitch, ect.</a:t>
            </a:r>
          </a:p>
          <a:p>
            <a:r>
              <a:rPr lang="en-US">
                <a:latin typeface="Calibri" charset="0"/>
              </a:rPr>
              <a:t>same guy lol</a:t>
            </a:r>
          </a:p>
          <a:p>
            <a:endParaRPr lang="en-US">
              <a:latin typeface="Calibri" charset="0"/>
            </a:endParaRPr>
          </a:p>
        </p:txBody>
      </p:sp>
    </p:spTree>
    <p:extLst>
      <p:ext uri="{BB962C8B-B14F-4D97-AF65-F5344CB8AC3E}">
        <p14:creationId xmlns:p14="http://schemas.microsoft.com/office/powerpoint/2010/main" val="345467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How to make blue prints</a:t>
            </a:r>
          </a:p>
        </p:txBody>
      </p:sp>
      <p:sp>
        <p:nvSpPr>
          <p:cNvPr id="3" name="Content Placeholder 2"/>
          <p:cNvSpPr>
            <a:spLocks noGrp="1"/>
          </p:cNvSpPr>
          <p:nvPr>
            <p:ph idx="1"/>
          </p:nvPr>
        </p:nvSpPr>
        <p:spPr/>
        <p:txBody>
          <a:bodyPr/>
          <a:lstStyle/>
          <a:p>
            <a:r>
              <a:rPr lang="en-US">
                <a:latin typeface="Calibri" charset="0"/>
                <a:hlinkClick r:id="rId3"/>
              </a:rPr>
              <a:t>https://www.youtube.com/watch?v=cpwvqZ8TJao</a:t>
            </a:r>
          </a:p>
          <a:p>
            <a:endParaRPr lang="en-US">
              <a:latin typeface="Calibri" charset="0"/>
            </a:endParaRPr>
          </a:p>
        </p:txBody>
      </p:sp>
    </p:spTree>
    <p:extLst>
      <p:ext uri="{BB962C8B-B14F-4D97-AF65-F5344CB8AC3E}">
        <p14:creationId xmlns:p14="http://schemas.microsoft.com/office/powerpoint/2010/main" val="1071186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Additional videos</a:t>
            </a:r>
          </a:p>
        </p:txBody>
      </p:sp>
      <p:sp>
        <p:nvSpPr>
          <p:cNvPr id="3" name="Content Placeholder 2"/>
          <p:cNvSpPr>
            <a:spLocks noGrp="1"/>
          </p:cNvSpPr>
          <p:nvPr>
            <p:ph idx="1"/>
          </p:nvPr>
        </p:nvSpPr>
        <p:spPr/>
        <p:txBody>
          <a:bodyPr/>
          <a:lstStyle/>
          <a:p>
            <a:r>
              <a:rPr lang="en-US">
                <a:latin typeface="Calibri" charset="0"/>
              </a:rPr>
              <a:t>the solidworks youtube channel</a:t>
            </a:r>
          </a:p>
          <a:p>
            <a:r>
              <a:rPr lang="en-US">
                <a:latin typeface="Calibri" charset="0"/>
                <a:hlinkClick r:id="rId3"/>
              </a:rPr>
              <a:t>https://www.youtube.com/user/solidworks</a:t>
            </a:r>
          </a:p>
          <a:p>
            <a:r>
              <a:rPr lang="en-US">
                <a:latin typeface="Calibri" charset="0"/>
              </a:rPr>
              <a:t>cool rims</a:t>
            </a:r>
          </a:p>
          <a:p>
            <a:r>
              <a:rPr lang="en-US">
                <a:latin typeface="Calibri" charset="0"/>
                <a:hlinkClick r:id="rId4"/>
              </a:rPr>
              <a:t>https://www.youtube.com/watch?v=xA13EXX22ZA</a:t>
            </a:r>
          </a:p>
          <a:p>
            <a:endParaRPr lang="en-US">
              <a:latin typeface="Calibri" charset="0"/>
            </a:endParaRPr>
          </a:p>
        </p:txBody>
      </p:sp>
    </p:spTree>
    <p:extLst>
      <p:ext uri="{BB962C8B-B14F-4D97-AF65-F5344CB8AC3E}">
        <p14:creationId xmlns:p14="http://schemas.microsoft.com/office/powerpoint/2010/main" val="600675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3211269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454</Words>
  <Application>Microsoft Office PowerPoint</Application>
  <PresentationFormat>Custom</PresentationFormat>
  <Paragraphs>31</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Solidworks </vt:lpstr>
      <vt:lpstr>Back ground </vt:lpstr>
      <vt:lpstr>starting with the basics </vt:lpstr>
      <vt:lpstr>basic tips and tricks </vt:lpstr>
      <vt:lpstr>Tips and tricks cont.</vt:lpstr>
      <vt:lpstr>How to make blue prints</vt:lpstr>
      <vt:lpstr>Additional videos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Solidworks</dc:title>
  <dc:creator>Templeton, John</dc:creator>
  <cp:lastModifiedBy>s Shared Installation User</cp:lastModifiedBy>
  <cp:revision>8</cp:revision>
  <dcterms:created xsi:type="dcterms:W3CDTF">2012-07-27T01:16:44Z</dcterms:created>
  <dcterms:modified xsi:type="dcterms:W3CDTF">2015-01-22T19:18:09Z</dcterms:modified>
</cp:coreProperties>
</file>