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9" autoAdjust="0"/>
    <p:restoredTop sz="94660"/>
  </p:normalViewPr>
  <p:slideViewPr>
    <p:cSldViewPr>
      <p:cViewPr>
        <p:scale>
          <a:sx n="91" d="100"/>
          <a:sy n="91" d="100"/>
        </p:scale>
        <p:origin x="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0F9F-52D8-4A4C-93EF-EE29AC7983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969C-FF2D-48B3-BD8C-674C17D8C2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32. What is the grade of this bolt?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0"/>
            <a:ext cx="4316147" cy="323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33. What is the grade of this bolt?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438400"/>
            <a:ext cx="2867025" cy="298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34. What is the grade of this bolt?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2737644" cy="273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What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tilaminates.com/wp-content/uploads/2015/07/diamond_plate_texture_by_lmanuel47-d52o0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1153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3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32. What is the grade of this bolt?</vt:lpstr>
      <vt:lpstr>33. What is the grade of this bolt?</vt:lpstr>
      <vt:lpstr>34. What is the grade of this bolt?</vt:lpstr>
      <vt:lpstr>Bonus: What is this?</vt:lpstr>
    </vt:vector>
  </TitlesOfParts>
  <Company>CSISD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32. What is the grade of this bolt?</dc:title>
  <dc:creator>s Shared Installation User</dc:creator>
  <cp:lastModifiedBy>s Shared Installation User</cp:lastModifiedBy>
  <cp:revision>41</cp:revision>
  <dcterms:created xsi:type="dcterms:W3CDTF">2011-09-29T13:26:50Z</dcterms:created>
  <dcterms:modified xsi:type="dcterms:W3CDTF">2015-10-07T14:46:17Z</dcterms:modified>
</cp:coreProperties>
</file>