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4" r:id="rId9"/>
    <p:sldId id="265" r:id="rId10"/>
    <p:sldId id="261" r:id="rId11"/>
    <p:sldId id="262" r:id="rId12"/>
    <p:sldId id="267" r:id="rId13"/>
  </p:sldIdLst>
  <p:sldSz cx="9144000" cy="6858000" type="screen4x3"/>
  <p:notesSz cx="6858000" cy="9107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9C9E-54E3-4122-8CBB-92DE7051EAD8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1BC60-007A-4C32-91F2-423D67F016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9710D5-A679-4571-A834-AC10D2AF853C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82EE66-3451-4260-B07D-D2630CD12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John Templeton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Pneumatic Tool Safety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Hoses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same precautions should be taken with an air </a:t>
            </a:r>
            <a:r>
              <a:rPr lang="en-US" dirty="0" smtClean="0"/>
              <a:t>hose that </a:t>
            </a:r>
            <a:r>
              <a:rPr lang="en-US" dirty="0"/>
              <a:t>are recommended for electric cords, because the hose is </a:t>
            </a:r>
            <a:r>
              <a:rPr lang="en-US" dirty="0" smtClean="0"/>
              <a:t>subject to </a:t>
            </a:r>
            <a:r>
              <a:rPr lang="en-US" dirty="0"/>
              <a:t>the </a:t>
            </a:r>
            <a:r>
              <a:rPr lang="en-US" dirty="0" smtClean="0"/>
              <a:t>same kind </a:t>
            </a:r>
            <a:r>
              <a:rPr lang="en-US" dirty="0"/>
              <a:t>of damage or accidental striking, </a:t>
            </a:r>
            <a:r>
              <a:rPr lang="en-US" dirty="0" smtClean="0"/>
              <a:t>_______________________________________________________________________________________.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148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Pneumatic tools that shoot nails, rivets, staples, or similar </a:t>
            </a:r>
            <a:r>
              <a:rPr lang="en-US" sz="2400" dirty="0" smtClean="0"/>
              <a:t>fasteners and </a:t>
            </a:r>
            <a:r>
              <a:rPr lang="en-US" sz="2400" dirty="0"/>
              <a:t>operate at pressures more than </a:t>
            </a:r>
            <a:r>
              <a:rPr lang="en-US" sz="2400" dirty="0" smtClean="0"/>
              <a:t>_________________________square inch (6,890 </a:t>
            </a:r>
            <a:r>
              <a:rPr lang="en-US" sz="2400" dirty="0" err="1"/>
              <a:t>kPa</a:t>
            </a:r>
            <a:r>
              <a:rPr lang="en-US" sz="2400" dirty="0"/>
              <a:t>), must be equipped with a special device to keep </a:t>
            </a:r>
            <a:r>
              <a:rPr lang="en-US" sz="2400" dirty="0" smtClean="0"/>
              <a:t>fasteners from </a:t>
            </a:r>
            <a:r>
              <a:rPr lang="en-US" sz="2400" dirty="0"/>
              <a:t>being ejected, unless the muzzle is pressed against </a:t>
            </a:r>
            <a:r>
              <a:rPr lang="en-US" sz="2400" dirty="0" smtClean="0"/>
              <a:t>the work </a:t>
            </a:r>
            <a:r>
              <a:rPr lang="en-US" sz="2400" dirty="0"/>
              <a:t>surface.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581400"/>
            <a:ext cx="428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1981200" y="35052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  10 safety rules for using </a:t>
            </a:r>
            <a:r>
              <a:rPr lang="en-US" smtClean="0"/>
              <a:t>the pneumatic </a:t>
            </a:r>
            <a:r>
              <a:rPr lang="en-US" dirty="0" smtClean="0"/>
              <a:t>air tools in our shop.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Identify safety precautions used when operating pneumatic tools.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667000"/>
            <a:ext cx="3886200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114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Nails come in different forms for different purposes. </a:t>
            </a:r>
          </a:p>
          <a:p>
            <a:r>
              <a:rPr lang="en-US" dirty="0" smtClean="0"/>
              <a:t>________________________________________________________________________________________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76600"/>
            <a:ext cx="4762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76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1571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are several dangers associated with the use of </a:t>
            </a:r>
            <a:r>
              <a:rPr lang="en-US" dirty="0" smtClean="0"/>
              <a:t>pneumatic tools.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____________________________________________________________________________________________tool’s </a:t>
            </a:r>
            <a:r>
              <a:rPr lang="en-US" dirty="0"/>
              <a:t>attachments or by some kind of fastener the worker is </a:t>
            </a:r>
            <a:r>
              <a:rPr lang="en-US" dirty="0" smtClean="0"/>
              <a:t>using with </a:t>
            </a:r>
            <a:r>
              <a:rPr lang="en-US" dirty="0"/>
              <a:t>the tool.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267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91000"/>
            <a:ext cx="35127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Pneumatic tools must be checked to see that the tools are </a:t>
            </a:r>
            <a:r>
              <a:rPr lang="en-US" sz="2800" dirty="0" smtClean="0"/>
              <a:t>fastened securely </a:t>
            </a:r>
            <a:r>
              <a:rPr lang="en-US" sz="2800" dirty="0"/>
              <a:t>to the air hose to prevent them from </a:t>
            </a:r>
            <a:r>
              <a:rPr lang="en-US" sz="2800" dirty="0" smtClean="0"/>
              <a:t>becoming disconnected.</a:t>
            </a:r>
          </a:p>
          <a:p>
            <a:r>
              <a:rPr lang="en-US" sz="2800" dirty="0" smtClean="0"/>
              <a:t>______________________________________________________________________________________ </a:t>
            </a:r>
            <a:r>
              <a:rPr lang="en-US" sz="2800" dirty="0"/>
              <a:t>attaching </a:t>
            </a:r>
            <a:r>
              <a:rPr lang="en-US" sz="2800" dirty="0" smtClean="0"/>
              <a:t>the air </a:t>
            </a:r>
            <a:r>
              <a:rPr lang="en-US" sz="2800" dirty="0"/>
              <a:t>hose to the tool must also be used and will serve as an </a:t>
            </a:r>
            <a:r>
              <a:rPr lang="en-US" sz="2800" dirty="0" smtClean="0"/>
              <a:t>added safeguard</a:t>
            </a:r>
            <a:r>
              <a:rPr lang="en-US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4114800"/>
            <a:ext cx="4238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4495800" y="40386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Eye protection is required, and head and face protection </a:t>
            </a:r>
            <a:r>
              <a:rPr lang="en-US" dirty="0" smtClean="0"/>
              <a:t>is recommended </a:t>
            </a:r>
            <a:r>
              <a:rPr lang="en-US" dirty="0"/>
              <a:t>for employees working with pneumatic tools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_______________________________________________________________________________________.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1910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common sense when operating compressed air tools.</a:t>
            </a:r>
          </a:p>
          <a:p>
            <a:pPr lvl="1"/>
            <a:r>
              <a:rPr lang="en-US" dirty="0" smtClean="0"/>
              <a:t>Never spray above the neck or point  tools in the direction of someone</a:t>
            </a:r>
          </a:p>
          <a:p>
            <a:pPr lvl="1"/>
            <a:r>
              <a:rPr lang="en-US" dirty="0" smtClean="0"/>
              <a:t>Stay clear of tool exhaust</a:t>
            </a:r>
          </a:p>
          <a:p>
            <a:pPr lvl="1"/>
            <a:r>
              <a:rPr lang="en-US" dirty="0" smtClean="0"/>
              <a:t>______________________________________________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429000"/>
            <a:ext cx="1981200" cy="311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_______________________________________________________________________________________.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714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</TotalTime>
  <Words>258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Pneumatic Tool Safety</vt:lpstr>
      <vt:lpstr>Objective</vt:lpstr>
      <vt:lpstr>Definition</vt:lpstr>
      <vt:lpstr>Nails</vt:lpstr>
      <vt:lpstr>Safety</vt:lpstr>
      <vt:lpstr>Safety</vt:lpstr>
      <vt:lpstr>Safety</vt:lpstr>
      <vt:lpstr>Safety</vt:lpstr>
      <vt:lpstr>Safety</vt:lpstr>
      <vt:lpstr>Air Hoses</vt:lpstr>
      <vt:lpstr>Safety Devices</vt:lpstr>
      <vt:lpstr>Activity </vt:lpstr>
    </vt:vector>
  </TitlesOfParts>
  <Company>CSISD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Pneumatic Tool Safety</dc:title>
  <dc:creator>jtempleton</dc:creator>
  <cp:lastModifiedBy>jtempleton</cp:lastModifiedBy>
  <cp:revision>7</cp:revision>
  <dcterms:created xsi:type="dcterms:W3CDTF">2011-03-02T14:35:34Z</dcterms:created>
  <dcterms:modified xsi:type="dcterms:W3CDTF">2011-03-04T14:53:31Z</dcterms:modified>
</cp:coreProperties>
</file>