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3" r:id="rId9"/>
    <p:sldId id="264" r:id="rId10"/>
    <p:sldId id="265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10D5-A679-4571-A834-AC10D2AF853C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10D5-A679-4571-A834-AC10D2AF853C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10D5-A679-4571-A834-AC10D2AF853C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10D5-A679-4571-A834-AC10D2AF853C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10D5-A679-4571-A834-AC10D2AF853C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10D5-A679-4571-A834-AC10D2AF853C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10D5-A679-4571-A834-AC10D2AF853C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10D5-A679-4571-A834-AC10D2AF853C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10D5-A679-4571-A834-AC10D2AF853C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10D5-A679-4571-A834-AC10D2AF853C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10D5-A679-4571-A834-AC10D2AF853C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9710D5-A679-4571-A834-AC10D2AF853C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John Templeton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Pneumatic Tool Safety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tools in comfortable positions as much as possible to prevent fatigue.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90800"/>
            <a:ext cx="7143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Hoses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same precautions should be taken with an air </a:t>
            </a:r>
            <a:r>
              <a:rPr lang="en-US" dirty="0" smtClean="0"/>
              <a:t>hose that </a:t>
            </a:r>
            <a:r>
              <a:rPr lang="en-US" dirty="0"/>
              <a:t>are recommended for electric cords, because the hose is </a:t>
            </a:r>
            <a:r>
              <a:rPr lang="en-US" dirty="0" smtClean="0"/>
              <a:t>subject to </a:t>
            </a:r>
            <a:r>
              <a:rPr lang="en-US" dirty="0"/>
              <a:t>the </a:t>
            </a:r>
            <a:r>
              <a:rPr lang="en-US" dirty="0" smtClean="0"/>
              <a:t>same kind </a:t>
            </a:r>
            <a:r>
              <a:rPr lang="en-US" dirty="0"/>
              <a:t>of damage or accidental striking, and because </a:t>
            </a:r>
            <a:r>
              <a:rPr lang="en-US" dirty="0" smtClean="0"/>
              <a:t>it also </a:t>
            </a:r>
            <a:r>
              <a:rPr lang="en-US" dirty="0"/>
              <a:t>presents tripping hazards.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5814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Pneumatic tools that shoot nails, rivets, staples, or similar </a:t>
            </a:r>
            <a:r>
              <a:rPr lang="en-US" sz="2400" dirty="0" smtClean="0"/>
              <a:t>fasteners and </a:t>
            </a:r>
            <a:r>
              <a:rPr lang="en-US" sz="2400" dirty="0"/>
              <a:t>operate at pressures more than 100 pounds per square </a:t>
            </a:r>
            <a:r>
              <a:rPr lang="en-US" sz="2400" dirty="0" smtClean="0"/>
              <a:t>inch (6,890 </a:t>
            </a:r>
            <a:r>
              <a:rPr lang="en-US" sz="2400" dirty="0" err="1"/>
              <a:t>kPa</a:t>
            </a:r>
            <a:r>
              <a:rPr lang="en-US" sz="2400" dirty="0"/>
              <a:t>), must be equipped with a special device to keep </a:t>
            </a:r>
            <a:r>
              <a:rPr lang="en-US" sz="2400" dirty="0" smtClean="0"/>
              <a:t>fasteners from </a:t>
            </a:r>
            <a:r>
              <a:rPr lang="en-US" sz="2400" dirty="0"/>
              <a:t>being ejected, unless the muzzle is pressed against </a:t>
            </a:r>
            <a:r>
              <a:rPr lang="en-US" sz="2400" dirty="0" smtClean="0"/>
              <a:t>the work </a:t>
            </a:r>
            <a:r>
              <a:rPr lang="en-US" sz="2400" dirty="0"/>
              <a:t>surface.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581400"/>
            <a:ext cx="4286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1981200" y="3505200"/>
            <a:ext cx="1524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Identify safety precautions used when operating pneumatic tools.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Pneumatic tools are powered by compressed air and </a:t>
            </a:r>
            <a:r>
              <a:rPr lang="en-US" dirty="0" smtClean="0"/>
              <a:t>include chippers</a:t>
            </a:r>
            <a:r>
              <a:rPr lang="en-US" dirty="0"/>
              <a:t>, drills, </a:t>
            </a:r>
            <a:r>
              <a:rPr lang="en-US" u="sng" dirty="0"/>
              <a:t>hammers</a:t>
            </a:r>
            <a:r>
              <a:rPr lang="en-US" dirty="0"/>
              <a:t>, and sanders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667000"/>
            <a:ext cx="3886200" cy="322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27660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114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Nails come in different forms for different purposes. </a:t>
            </a:r>
          </a:p>
          <a:p>
            <a:r>
              <a:rPr lang="en-US" dirty="0" smtClean="0"/>
              <a:t>Each is for a specific nail gun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276600"/>
            <a:ext cx="47625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276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14600"/>
            <a:ext cx="15716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There are several dangers associated with the use of </a:t>
            </a:r>
            <a:r>
              <a:rPr lang="en-US" dirty="0" smtClean="0"/>
              <a:t>pneumatic tools.</a:t>
            </a:r>
          </a:p>
          <a:p>
            <a:endParaRPr lang="en-US" dirty="0" smtClean="0"/>
          </a:p>
          <a:p>
            <a:pPr lvl="1"/>
            <a:r>
              <a:rPr lang="en-US" dirty="0"/>
              <a:t>First and foremost is the danger of getting hit by one of </a:t>
            </a:r>
            <a:r>
              <a:rPr lang="en-US" dirty="0" smtClean="0"/>
              <a:t>the tool’s </a:t>
            </a:r>
            <a:r>
              <a:rPr lang="en-US" dirty="0"/>
              <a:t>attachments or by some kind of fastener the worker is </a:t>
            </a:r>
            <a:r>
              <a:rPr lang="en-US" dirty="0" smtClean="0"/>
              <a:t>using with </a:t>
            </a:r>
            <a:r>
              <a:rPr lang="en-US" dirty="0"/>
              <a:t>the tool.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9624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038600"/>
            <a:ext cx="351277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7.sphotos.ak.fbcdn.net/hphotos-ak-snc3/24335_109475472409151_100000400960290_147816_380802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304800"/>
            <a:ext cx="8724899" cy="6273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Pneumatic tools must be checked to see that the tools are </a:t>
            </a:r>
            <a:r>
              <a:rPr lang="en-US" sz="2800" dirty="0" smtClean="0"/>
              <a:t>fastened securely </a:t>
            </a:r>
            <a:r>
              <a:rPr lang="en-US" sz="2800" dirty="0"/>
              <a:t>to the air hose to prevent them from </a:t>
            </a:r>
            <a:r>
              <a:rPr lang="en-US" sz="2800" dirty="0" smtClean="0"/>
              <a:t>becoming disconnected.</a:t>
            </a:r>
          </a:p>
          <a:p>
            <a:r>
              <a:rPr lang="en-US" sz="2800" dirty="0"/>
              <a:t>A short wire or positive locking device attaching </a:t>
            </a:r>
            <a:r>
              <a:rPr lang="en-US" sz="2800" dirty="0" smtClean="0"/>
              <a:t>the air </a:t>
            </a:r>
            <a:r>
              <a:rPr lang="en-US" sz="2800" dirty="0"/>
              <a:t>hose to the tool must also be used and will serve as an </a:t>
            </a:r>
            <a:r>
              <a:rPr lang="en-US" sz="2800" dirty="0" smtClean="0"/>
              <a:t>added safeguard</a:t>
            </a:r>
            <a:r>
              <a:rPr lang="en-US" sz="28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810000"/>
            <a:ext cx="46196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4495800" y="4038600"/>
            <a:ext cx="2209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Eye protection is required, and head and face protection </a:t>
            </a:r>
            <a:r>
              <a:rPr lang="en-US" dirty="0" smtClean="0"/>
              <a:t>is recommended </a:t>
            </a:r>
            <a:r>
              <a:rPr lang="en-US" dirty="0"/>
              <a:t>for employees working with pneumatic tools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Compressed air guns should never be pointed toward </a:t>
            </a:r>
            <a:r>
              <a:rPr lang="en-US" dirty="0" smtClean="0"/>
              <a:t>anyone.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1910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common sense when operating compressed air tools.</a:t>
            </a:r>
          </a:p>
          <a:p>
            <a:pPr lvl="1"/>
            <a:r>
              <a:rPr lang="en-US" dirty="0" smtClean="0"/>
              <a:t>Never spray above the neck or point  tools in the direction of someone</a:t>
            </a:r>
          </a:p>
          <a:p>
            <a:pPr lvl="1"/>
            <a:r>
              <a:rPr lang="en-US" dirty="0" smtClean="0"/>
              <a:t>Stay clear of tool exhaust</a:t>
            </a:r>
          </a:p>
          <a:p>
            <a:pPr lvl="1"/>
            <a:r>
              <a:rPr lang="en-US" dirty="0" smtClean="0"/>
              <a:t>Do not carry tools by hoses</a:t>
            </a:r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276600"/>
            <a:ext cx="1981200" cy="311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50</TotalTime>
  <Words>318</Words>
  <Application>Microsoft Office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Pneumatic Tool Safety</vt:lpstr>
      <vt:lpstr>Objective</vt:lpstr>
      <vt:lpstr>Definition</vt:lpstr>
      <vt:lpstr>Nails</vt:lpstr>
      <vt:lpstr>Safety</vt:lpstr>
      <vt:lpstr>Slide 6</vt:lpstr>
      <vt:lpstr>Safety</vt:lpstr>
      <vt:lpstr>Safety</vt:lpstr>
      <vt:lpstr>Safety</vt:lpstr>
      <vt:lpstr>Safety</vt:lpstr>
      <vt:lpstr>Air Hoses</vt:lpstr>
      <vt:lpstr>Safety Devices</vt:lpstr>
    </vt:vector>
  </TitlesOfParts>
  <Company>CSISD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Pneumatic Tool Safety</dc:title>
  <dc:creator>jtempleton</dc:creator>
  <cp:lastModifiedBy>jtempleton</cp:lastModifiedBy>
  <cp:revision>7</cp:revision>
  <dcterms:created xsi:type="dcterms:W3CDTF">2011-03-02T14:35:34Z</dcterms:created>
  <dcterms:modified xsi:type="dcterms:W3CDTF">2011-03-08T14:09:38Z</dcterms:modified>
</cp:coreProperties>
</file>